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AE9B9E-82F5-4BD1-9D4F-3CA4CC71B1D6}" type="datetimeFigureOut">
              <a:rPr lang="ro-RO" smtClean="0"/>
              <a:t>12.04.2018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D92E83-D3F5-4839-9E8E-0BE4878D8773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Copacii</a:t>
            </a:r>
            <a:endParaRPr lang="ro-RO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Tree Powers</a:t>
            </a:r>
            <a:endParaRPr lang="ro-RO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295848"/>
            <a:ext cx="3960439" cy="3933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Arborele</a:t>
            </a:r>
            <a:endParaRPr lang="ro-RO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escărcare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3888432" cy="3456384"/>
          </a:xfrm>
        </p:spPr>
      </p:pic>
      <p:pic>
        <p:nvPicPr>
          <p:cNvPr id="6" name="Content Placeholder 5" descr="imag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3600400" cy="3456384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Dou</a:t>
            </a:r>
            <a:r>
              <a:rPr lang="ro-RO" dirty="0" smtClean="0">
                <a:solidFill>
                  <a:srgbClr val="00B0F0"/>
                </a:solidFill>
              </a:rPr>
              <a:t>ă tipuri de copaci</a:t>
            </a:r>
            <a:r>
              <a:rPr lang="en-US" dirty="0" smtClean="0">
                <a:solidFill>
                  <a:srgbClr val="00B0F0"/>
                </a:solidFill>
              </a:rPr>
              <a:t>:</a:t>
            </a:r>
            <a:endParaRPr lang="ro-RO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00B0F0"/>
                </a:solidFill>
              </a:rPr>
              <a:t>Definitie</a:t>
            </a:r>
            <a:r>
              <a:rPr lang="en-US" dirty="0" smtClean="0">
                <a:solidFill>
                  <a:srgbClr val="00B0F0"/>
                </a:solidFill>
              </a:rPr>
              <a:t>: P</a:t>
            </a:r>
            <a:r>
              <a:rPr lang="en-US" b="0" dirty="0" smtClean="0">
                <a:solidFill>
                  <a:srgbClr val="00B0F0"/>
                </a:solidFill>
              </a:rPr>
              <a:t>l</a:t>
            </a:r>
            <a:r>
              <a:rPr lang="vi-VN" b="0" dirty="0" smtClean="0">
                <a:solidFill>
                  <a:srgbClr val="00B0F0"/>
                </a:solidFill>
              </a:rPr>
              <a:t>antă </a:t>
            </a:r>
            <a:r>
              <a:rPr lang="vi-VN" b="0" dirty="0" smtClean="0">
                <a:solidFill>
                  <a:srgbClr val="00B0F0"/>
                </a:solidFill>
              </a:rPr>
              <a:t>cu trunchiul lemnos și înalt, ale cărei crengi se ramifică la o distanță oarecare de sol, formând o </a:t>
            </a:r>
            <a:r>
              <a:rPr lang="vi-VN" b="0" dirty="0" smtClean="0">
                <a:solidFill>
                  <a:srgbClr val="00B0F0"/>
                </a:solidFill>
              </a:rPr>
              <a:t>coroană</a:t>
            </a:r>
            <a:r>
              <a:rPr lang="en-US" b="0" dirty="0" smtClean="0">
                <a:solidFill>
                  <a:srgbClr val="00B0F0"/>
                </a:solidFill>
              </a:rPr>
              <a:t/>
            </a:r>
            <a:br>
              <a:rPr lang="en-US" b="0" dirty="0" smtClean="0">
                <a:solidFill>
                  <a:srgbClr val="00B0F0"/>
                </a:solidFill>
              </a:rPr>
            </a:br>
            <a:r>
              <a:rPr lang="en-US" b="0" dirty="0" err="1" smtClean="0">
                <a:solidFill>
                  <a:srgbClr val="00B0F0"/>
                </a:solidFill>
              </a:rPr>
              <a:t>Tipuri</a:t>
            </a:r>
            <a:r>
              <a:rPr lang="en-US" b="0" dirty="0" smtClean="0">
                <a:solidFill>
                  <a:srgbClr val="00B0F0"/>
                </a:solidFill>
              </a:rPr>
              <a:t> de </a:t>
            </a:r>
            <a:r>
              <a:rPr lang="en-US" b="0" dirty="0" err="1" smtClean="0">
                <a:solidFill>
                  <a:srgbClr val="00B0F0"/>
                </a:solidFill>
              </a:rPr>
              <a:t>copaci</a:t>
            </a:r>
            <a:r>
              <a:rPr lang="en-US" b="0" dirty="0" smtClean="0">
                <a:solidFill>
                  <a:srgbClr val="00B0F0"/>
                </a:solidFill>
              </a:rPr>
              <a:t>: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r>
              <a:rPr lang="ro-RO" sz="2200" dirty="0" smtClean="0">
                <a:solidFill>
                  <a:srgbClr val="00B0F0"/>
                </a:solidFill>
              </a:rPr>
              <a:t>Ailanthus</a:t>
            </a:r>
            <a:r>
              <a:rPr lang="ro-RO" sz="2200" dirty="0" smtClean="0">
                <a:solidFill>
                  <a:srgbClr val="00B0F0"/>
                </a:solidFill>
              </a:rPr>
              <a:t>, Tei, Măr, Roșcov, Magnolie, Frasin, Plop Tremurător, Arțar, Fag, Maimuță, Mesteacăn Școruș, Stejar, Blackgum, Buckeye, Butternut, Catalpa, Cires, Măslin, Palmier etc</a:t>
            </a:r>
            <a:r>
              <a:rPr lang="ro-RO" dirty="0" smtClean="0"/>
              <a:t/>
            </a:r>
            <a:br>
              <a:rPr lang="ro-RO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endParaRPr lang="ro-RO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11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Copacii</vt:lpstr>
      <vt:lpstr>Arborele</vt:lpstr>
      <vt:lpstr>Două tipuri de copaci:</vt:lpstr>
      <vt:lpstr>           Definitie: Plantă cu trunchiul lemnos și înalt, ale cărei crengi se ramifică la o distanță oarecare de sol, formând o coroană Tipuri de copaci:  Ailanthus, Tei, Măr, Roșcov, Magnolie, Frasin, Plop Tremurător, Arțar, Fag, Maimuță, Mesteacăn Școruș, Stejar, Blackgum, Buckeye, Butternut, Catalpa, Cires, Măslin, Palmier etc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Copacii</dc:title>
  <dc:creator>User</dc:creator>
  <cp:lastModifiedBy>User</cp:lastModifiedBy>
  <cp:revision>2</cp:revision>
  <dcterms:created xsi:type="dcterms:W3CDTF">2018-04-12T05:38:01Z</dcterms:created>
  <dcterms:modified xsi:type="dcterms:W3CDTF">2018-04-12T05:50:06Z</dcterms:modified>
</cp:coreProperties>
</file>